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48" r:id="rId19"/>
    <p:sldId id="11460" r:id="rId20"/>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62" autoAdjust="0"/>
  </p:normalViewPr>
  <p:slideViewPr>
    <p:cSldViewPr snapToGrid="0">
      <p:cViewPr>
        <p:scale>
          <a:sx n="75" d="100"/>
          <a:sy n="75" d="100"/>
        </p:scale>
        <p:origin x="965" y="298"/>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18</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2024/6/4</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2024/6/4</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743061" y="1237660"/>
            <a:ext cx="2300630" cy="933827"/>
            <a:chOff x="4743061" y="1237660"/>
            <a:chExt cx="2300630" cy="933827"/>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36">
            <a:extLst>
              <a:ext uri="{FF2B5EF4-FFF2-40B4-BE49-F238E27FC236}">
                <a16:creationId xmlns:a16="http://schemas.microsoft.com/office/drawing/2014/main" id="{00B4A0EA-FA75-40B0-B43B-4CC2E3F9B49C}"/>
              </a:ext>
            </a:extLst>
          </p:cNvPr>
          <p:cNvGrpSpPr/>
          <p:nvPr/>
        </p:nvGrpSpPr>
        <p:grpSpPr>
          <a:xfrm>
            <a:off x="1628325" y="2968054"/>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48993" y="4112984"/>
            <a:ext cx="4289000" cy="749760"/>
            <a:chOff x="6764265" y="2228616"/>
            <a:chExt cx="4417021" cy="772139"/>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218713" y="2228616"/>
              <a:ext cx="3962573"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40" name="Group 46">
            <a:extLst>
              <a:ext uri="{FF2B5EF4-FFF2-40B4-BE49-F238E27FC236}">
                <a16:creationId xmlns:a16="http://schemas.microsoft.com/office/drawing/2014/main" id="{9B54104A-831B-48DE-BCFD-588A79D1C267}"/>
              </a:ext>
            </a:extLst>
          </p:cNvPr>
          <p:cNvGrpSpPr/>
          <p:nvPr/>
        </p:nvGrpSpPr>
        <p:grpSpPr>
          <a:xfrm>
            <a:off x="6443608" y="3162357"/>
            <a:ext cx="4263054" cy="687370"/>
            <a:chOff x="6790984" y="3221354"/>
            <a:chExt cx="4390302" cy="707886"/>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7218712" y="3286297"/>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sp>
        <p:nvSpPr>
          <p:cNvPr id="46" name="TextBox 52">
            <a:extLst>
              <a:ext uri="{FF2B5EF4-FFF2-40B4-BE49-F238E27FC236}">
                <a16:creationId xmlns:a16="http://schemas.microsoft.com/office/drawing/2014/main" id="{936740CF-17BE-4832-A0E6-C68474AA024C}"/>
              </a:ext>
            </a:extLst>
          </p:cNvPr>
          <p:cNvSpPr txBox="1"/>
          <p:nvPr/>
        </p:nvSpPr>
        <p:spPr>
          <a:xfrm>
            <a:off x="6452878" y="4056477"/>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4985965" y="504970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9" name="TextBox 52">
            <a:extLst>
              <a:ext uri="{FF2B5EF4-FFF2-40B4-BE49-F238E27FC236}">
                <a16:creationId xmlns:a16="http://schemas.microsoft.com/office/drawing/2014/main" id="{8FB97CF2-9C24-8244-160C-7997AB5EDF74}"/>
              </a:ext>
            </a:extLst>
          </p:cNvPr>
          <p:cNvSpPr txBox="1"/>
          <p:nvPr/>
        </p:nvSpPr>
        <p:spPr>
          <a:xfrm>
            <a:off x="4451397" y="4979476"/>
            <a:ext cx="696086" cy="687369"/>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6795284" y="4109973"/>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1927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1031</TotalTime>
  <Words>995</Words>
  <Application>Microsoft Office PowerPoint</Application>
  <PresentationFormat>Widescreen</PresentationFormat>
  <Paragraphs>106</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等线</vt:lpstr>
      <vt:lpstr>等线 Light</vt:lpstr>
      <vt:lpstr>Monda</vt:lpstr>
      <vt:lpstr>Noto Sans S Chinese Light</vt:lpstr>
      <vt:lpstr>Arial</vt:lpstr>
      <vt:lpstr>Cambria</vt:lpstr>
      <vt:lpstr>Cascadia Code Light</vt:lpstr>
      <vt:lpstr>Concert One</vt:lpstr>
      <vt:lpstr>Courier New</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26</cp:revision>
  <dcterms:created xsi:type="dcterms:W3CDTF">2019-02-16T10:31:20Z</dcterms:created>
  <dcterms:modified xsi:type="dcterms:W3CDTF">2024-06-03T18:58:56Z</dcterms:modified>
</cp:coreProperties>
</file>